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6" r:id="rId5"/>
    <p:sldId id="259" r:id="rId6"/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9DFF-4E87-FB33-D1F0-C89F7CB1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9AB99-D8F3-EB5B-83A5-4081BC12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2195-7ABB-5F0C-2261-673AA192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F434-A66F-6DC5-772B-F9C1EF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B574-DDE4-52AD-2D13-EDCF2D3A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2FB7-C1A4-FE86-9C4D-E16D8C6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3299E-785D-4CE6-395C-D556AC9F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8482-18EB-F5EF-50B3-BADC7F4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B3C2-5C99-AD9E-2BDF-79D3E39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4079-FD33-059F-015A-19343E6F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C49CD-73F2-4362-6906-F07F2FFC2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1DAAE-DF9F-557C-F9F6-86699B1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25DF-0683-4267-9FA0-6DC292C9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96F-399B-3C06-9F5D-BF0F453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DF8C-0C47-FB5C-BAF9-76A83A0F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69D5-996C-D73B-8E58-CB179C2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A625-736C-0D78-D2D1-BBA3487F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A96E-838E-AA60-77B8-E3CA3881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AB1B-6FF6-EB6B-B087-FECB6C1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36C9-B14D-F2F6-2867-9E82CB0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267E-8FE3-E1AA-42A6-8518EB6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7355-6C59-0D84-A082-6E7B133F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2171-5F4A-C9EC-E50E-B31AFF3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335A-6FDE-918C-94BC-371FC0D1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0967-EE53-9ABA-D8BB-1F32F74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53CD-C473-AD48-AAEA-400F92B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ED3-19EC-E54D-380C-84BA15FD6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60AD-3659-6211-756A-C8A43B37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835F-1645-2385-7E61-56B8302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A1CA-2BD4-04D2-CA96-8038CC2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7D3E-C4D6-5DCB-8A78-F42ED89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42A5-044A-F4B6-FF17-17F1572B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C605-D5D9-AE6C-BEFE-07005FC5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D727-B00F-07EC-4176-6091C8FC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764EF-8ED3-F22A-166B-FDCD11265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B1B36-DB5E-6F2B-F74A-80771CE66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6A71F-EC2E-B0B9-9827-26EC39D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D3AE2-B5C2-74C6-A1C7-CEF567B6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E38B7-1139-96E1-867C-684B8E2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FC09-AF09-3186-F390-7D185FA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947F8-150E-C8AE-A2B1-D4E75BBC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3DD7-3DBD-E199-A0C8-C5F9E396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A2F7-5A49-1FFE-3975-6B0B606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ECCD7-05EB-0CF8-6D8B-1CAE3B04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17C0-A8F1-CB2D-3C6C-96457DD5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DE7FC-5726-47DC-9141-484690FC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6707-76E7-CE15-A76A-8F5644EF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B1E9-4690-3CED-39B3-3A48C7C8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CFF93-4AD3-A156-F934-28CE616B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F98D2-92B8-7738-C2BD-D0049A62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D549F-F655-0E55-37D0-991F86D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1C75-48A2-9F74-C6FF-22971851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313-5803-DB4C-16DE-7D341703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8A52-738B-0D7B-1041-AC38A3F12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9B2A-5787-BEE4-D440-231F6933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94B88-3449-3B87-3296-31E1B5F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BB8A8-49E9-6B73-4904-61494140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D62D-7EC4-899D-04AC-07B69CF7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8AABB-853D-B291-7325-72D3EC1B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EF522-54B9-5919-D7C8-E1F4BCC0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6453-761A-DD4B-273F-4E4B57A5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20AC7-7EE8-49D6-96B9-85394CFB252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F4D-C10A-1598-2574-A17817CBC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FA7E-B935-8E90-77BB-C0DE48C9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0" y="365125"/>
            <a:ext cx="10691340" cy="7946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Bob Cassis – A Lifetime of Service</a:t>
            </a:r>
          </a:p>
        </p:txBody>
      </p:sp>
      <p:pic>
        <p:nvPicPr>
          <p:cNvPr id="12" name="Picture 11" descr="A person and person holding a microphone&#10;&#10;Description automatically generated">
            <a:extLst>
              <a:ext uri="{FF2B5EF4-FFF2-40B4-BE49-F238E27FC236}">
                <a16:creationId xmlns:a16="http://schemas.microsoft.com/office/drawing/2014/main" id="{CB9FBDE2-13D4-046B-1CBC-DC15447F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9" y="1758436"/>
            <a:ext cx="4946604" cy="33411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19E959-299A-4584-3C69-339EA0404EE4}"/>
              </a:ext>
            </a:extLst>
          </p:cNvPr>
          <p:cNvSpPr txBox="1"/>
          <p:nvPr/>
        </p:nvSpPr>
        <p:spPr>
          <a:xfrm>
            <a:off x="838200" y="5324672"/>
            <a:ext cx="354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Rotarian of the Year</a:t>
            </a:r>
          </a:p>
          <a:p>
            <a:pPr algn="ctr"/>
            <a:r>
              <a:rPr lang="en-US" sz="2800" b="1" dirty="0"/>
              <a:t>2016-2017</a:t>
            </a:r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1BAA-D12E-533C-8998-A09B4300B3F6}"/>
              </a:ext>
            </a:extLst>
          </p:cNvPr>
          <p:cNvSpPr txBox="1"/>
          <p:nvPr/>
        </p:nvSpPr>
        <p:spPr>
          <a:xfrm>
            <a:off x="5338549" y="1533327"/>
            <a:ext cx="6749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Milk delivery starting at age 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U.S. Coast Guard Captain – Retired 2000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Lacey Rotary Club 1992-2000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Youth for Christ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Various ministries as Pastor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Silverdale Rotary Club – 2000-2002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Silverdale Sunrise RC – 2002-2011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Silverdale Rotary Club – 2011-2024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SRC Honorary Member – June 2024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29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6122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Silverdale Veteran’s Memorial Park</a:t>
            </a:r>
            <a:br>
              <a:rPr lang="en-US" dirty="0"/>
            </a:br>
            <a:r>
              <a:rPr lang="en-US" dirty="0"/>
              <a:t>- </a:t>
            </a:r>
            <a:r>
              <a:rPr lang="en-US" sz="3100" b="1" dirty="0"/>
              <a:t>Built with Silverdale Sunrise Rotary Club</a:t>
            </a:r>
            <a:br>
              <a:rPr lang="en-US" sz="3100" b="1" dirty="0"/>
            </a:br>
            <a:r>
              <a:rPr lang="en-US" sz="3100" b="1" dirty="0"/>
              <a:t>- Maintenance of Flags &amp; Poles</a:t>
            </a:r>
            <a:br>
              <a:rPr lang="en-US" sz="3100" b="1" dirty="0"/>
            </a:br>
            <a:r>
              <a:rPr lang="en-US" sz="3100" b="1" dirty="0"/>
              <a:t>- Memorial Day Observances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person holding a blue book&#10;&#10;Description automatically generated">
            <a:extLst>
              <a:ext uri="{FF2B5EF4-FFF2-40B4-BE49-F238E27FC236}">
                <a16:creationId xmlns:a16="http://schemas.microsoft.com/office/drawing/2014/main" id="{E9CDC7A6-F447-A754-290C-4907AA0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24" y="1248937"/>
            <a:ext cx="3076276" cy="2180063"/>
          </a:xfrm>
          <a:prstGeom prst="rect">
            <a:avLst/>
          </a:prstGeom>
        </p:spPr>
      </p:pic>
      <p:pic>
        <p:nvPicPr>
          <p:cNvPr id="8" name="Picture 7" descr="A person holding a hose to a fountain&#10;&#10;Description automatically generated">
            <a:extLst>
              <a:ext uri="{FF2B5EF4-FFF2-40B4-BE49-F238E27FC236}">
                <a16:creationId xmlns:a16="http://schemas.microsoft.com/office/drawing/2014/main" id="{F287121F-E078-F2AC-7980-466D2F33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0" y="2843562"/>
            <a:ext cx="3514405" cy="2419814"/>
          </a:xfrm>
          <a:prstGeom prst="rect">
            <a:avLst/>
          </a:prstGeom>
        </p:spPr>
      </p:pic>
      <p:pic>
        <p:nvPicPr>
          <p:cNvPr id="10" name="Picture 9" descr="A flag pole with flags on it by a body of water&#10;&#10;Description automatically generated">
            <a:extLst>
              <a:ext uri="{FF2B5EF4-FFF2-40B4-BE49-F238E27FC236}">
                <a16:creationId xmlns:a16="http://schemas.microsoft.com/office/drawing/2014/main" id="{DD987837-C0AF-0A35-CE21-FC95369D4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44" y="3829604"/>
            <a:ext cx="5410461" cy="28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Engineer &amp; Builder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4DE94-ED80-E357-CA88-89B8B0A7316E}"/>
              </a:ext>
            </a:extLst>
          </p:cNvPr>
          <p:cNvSpPr txBox="1"/>
          <p:nvPr/>
        </p:nvSpPr>
        <p:spPr>
          <a:xfrm>
            <a:off x="838200" y="5324672"/>
            <a:ext cx="354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Designed &amp; Built</a:t>
            </a:r>
          </a:p>
          <a:p>
            <a:r>
              <a:rPr lang="en-US" sz="2800" b="1" dirty="0"/>
              <a:t>Delivered to Venues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525056" y="829334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Duck Selling Booths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3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CB1FC8EF-AEF7-73C9-9A74-44543D947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3113"/>
            <a:ext cx="4039019" cy="4177944"/>
          </a:xfrm>
          <a:prstGeom prst="rect">
            <a:avLst/>
          </a:prstGeom>
        </p:spPr>
      </p:pic>
      <p:pic>
        <p:nvPicPr>
          <p:cNvPr id="8" name="Picture 7" descr="A person wearing a hard hat measuring a wall&#10;&#10;Description automatically generated">
            <a:extLst>
              <a:ext uri="{FF2B5EF4-FFF2-40B4-BE49-F238E27FC236}">
                <a16:creationId xmlns:a16="http://schemas.microsoft.com/office/drawing/2014/main" id="{04F0FDE0-328E-75BE-9BB5-8625B5148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92" y="1418516"/>
            <a:ext cx="3737894" cy="4552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6968206" y="6015820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Habitat for Humanity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648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Coast Guardsman of the Quarter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4DE94-ED80-E357-CA88-89B8B0A7316E}"/>
              </a:ext>
            </a:extLst>
          </p:cNvPr>
          <p:cNvSpPr txBox="1"/>
          <p:nvPr/>
        </p:nvSpPr>
        <p:spPr>
          <a:xfrm>
            <a:off x="951088" y="1182019"/>
            <a:ext cx="9739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Connected with local Coast Guard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Initiated Coast Guardsman of the Quarter with SRC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Added to Sailors and Marines of the Quarter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525056" y="829334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pic>
        <p:nvPicPr>
          <p:cNvPr id="10" name="Picture 9" descr="A group of people in uniform&#10;&#10;Description automatically generated">
            <a:extLst>
              <a:ext uri="{FF2B5EF4-FFF2-40B4-BE49-F238E27FC236}">
                <a16:creationId xmlns:a16="http://schemas.microsoft.com/office/drawing/2014/main" id="{F81933ED-9CDD-28E6-2AE8-7910ADAF9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3" y="2909308"/>
            <a:ext cx="8850313" cy="33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Community Service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person pushing a cart full of bags&#10;&#10;Description automatically generated">
            <a:extLst>
              <a:ext uri="{FF2B5EF4-FFF2-40B4-BE49-F238E27FC236}">
                <a16:creationId xmlns:a16="http://schemas.microsoft.com/office/drawing/2014/main" id="{44D8ABF4-D284-884A-FAFE-8739D8747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73" y="1293542"/>
            <a:ext cx="4871727" cy="4278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4DE94-ED80-E357-CA88-89B8B0A7316E}"/>
              </a:ext>
            </a:extLst>
          </p:cNvPr>
          <p:cNvSpPr txBox="1"/>
          <p:nvPr/>
        </p:nvSpPr>
        <p:spPr>
          <a:xfrm>
            <a:off x="1639229" y="5898996"/>
            <a:ext cx="264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Food Bagging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7690624" y="1293542"/>
            <a:ext cx="264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RAGS</a:t>
            </a:r>
          </a:p>
        </p:txBody>
      </p:sp>
      <p:pic>
        <p:nvPicPr>
          <p:cNvPr id="14" name="Picture 13" descr="A person standing next to a box of stuff&#10;&#10;Description automatically generated">
            <a:extLst>
              <a:ext uri="{FF2B5EF4-FFF2-40B4-BE49-F238E27FC236}">
                <a16:creationId xmlns:a16="http://schemas.microsoft.com/office/drawing/2014/main" id="{AF19A6A2-0F96-9522-4CF5-AA1892DF6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40" y="1983707"/>
            <a:ext cx="3545723" cy="41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54076" cy="928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Grade Dictionaries  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AA2C8A-A59E-E0A1-EB74-6AC30587D41A}"/>
              </a:ext>
            </a:extLst>
          </p:cNvPr>
          <p:cNvSpPr txBox="1">
            <a:spLocks/>
          </p:cNvSpPr>
          <p:nvPr/>
        </p:nvSpPr>
        <p:spPr>
          <a:xfrm>
            <a:off x="6357125" y="1529739"/>
            <a:ext cx="5508702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The  Rotary Foundation </a:t>
            </a:r>
          </a:p>
          <a:p>
            <a:r>
              <a:rPr lang="en-US" sz="4000" b="1" dirty="0"/>
              <a:t>         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EREY for decades</a:t>
            </a:r>
          </a:p>
          <a:p>
            <a:r>
              <a:rPr lang="en-US" b="1" dirty="0"/>
              <a:t>Paul Harris Fellow +4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10" name="Picture 9" descr="A person standing in front of a group of kids&#10;&#10;Description automatically generated">
            <a:extLst>
              <a:ext uri="{FF2B5EF4-FFF2-40B4-BE49-F238E27FC236}">
                <a16:creationId xmlns:a16="http://schemas.microsoft.com/office/drawing/2014/main" id="{9E7077BE-F92D-2D4A-1A06-DB27EE72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1" y="1144431"/>
            <a:ext cx="5243735" cy="4698807"/>
          </a:xfrm>
          <a:prstGeom prst="rect">
            <a:avLst/>
          </a:prstGeom>
        </p:spPr>
      </p:pic>
      <p:pic>
        <p:nvPicPr>
          <p:cNvPr id="16" name="Picture 15" descr="A person and person holding microphones&#10;&#10;Description automatically generated">
            <a:extLst>
              <a:ext uri="{FF2B5EF4-FFF2-40B4-BE49-F238E27FC236}">
                <a16:creationId xmlns:a16="http://schemas.microsoft.com/office/drawing/2014/main" id="{53BF9B7E-3C44-FEEF-9C7A-DFB219C4C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75" y="2267879"/>
            <a:ext cx="3870402" cy="23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54076" cy="928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AA2C8A-A59E-E0A1-EB74-6AC30587D41A}"/>
              </a:ext>
            </a:extLst>
          </p:cNvPr>
          <p:cNvSpPr txBox="1">
            <a:spLocks/>
          </p:cNvSpPr>
          <p:nvPr/>
        </p:nvSpPr>
        <p:spPr>
          <a:xfrm>
            <a:off x="6357125" y="1529739"/>
            <a:ext cx="5508702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 </a:t>
            </a:r>
          </a:p>
          <a:p>
            <a:r>
              <a:rPr lang="en-US" sz="4000" b="1" dirty="0"/>
              <a:t>         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1393902" y="1710770"/>
            <a:ext cx="9668108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THANK YOU, BOB for EVERYTHING!</a:t>
            </a:r>
          </a:p>
          <a:p>
            <a:pPr algn="ctr"/>
            <a:r>
              <a:rPr lang="en-US" b="1" dirty="0"/>
              <a:t> </a:t>
            </a:r>
          </a:p>
          <a:p>
            <a:pPr algn="ctr"/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4AE8D927-0A0A-23B0-E804-78168A26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85" y="2743313"/>
            <a:ext cx="7232181" cy="33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168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Bob Cassis – A Lifetime of Service</vt:lpstr>
      <vt:lpstr>Silverdale Veteran’s Memorial Park - Built with Silverdale Sunrise Rotary Club - Maintenance of Flags &amp; Poles - Memorial Day Observances </vt:lpstr>
      <vt:lpstr>Engineer &amp; Builder </vt:lpstr>
      <vt:lpstr>Coast Guardsman of the Quarter </vt:lpstr>
      <vt:lpstr>Community Service </vt:lpstr>
      <vt:lpstr>3rd Grade Dictionaries  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Beagle</dc:creator>
  <cp:lastModifiedBy>Barbara Beagle</cp:lastModifiedBy>
  <cp:revision>7</cp:revision>
  <dcterms:created xsi:type="dcterms:W3CDTF">2024-06-09T14:26:27Z</dcterms:created>
  <dcterms:modified xsi:type="dcterms:W3CDTF">2024-06-18T02:31:08Z</dcterms:modified>
</cp:coreProperties>
</file>